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426D-52DF-47BF-8802-66D6C1E5F303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F9BB-2613-41F3-824B-08C34E6C0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1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6595-BD95-4044-93F1-8D6CF4A87AD0}" type="datetimeFigureOut">
              <a:rPr lang="en-GB" smtClean="0"/>
              <a:t>13/04/2017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63B1-DC64-47B5-8BDE-FA61BCB70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768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8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6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4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1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1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1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63B1-DC64-47B5-8BDE-FA61BCB70F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0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09772"/>
            <a:ext cx="8229600" cy="4061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82296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4380"/>
            <a:ext cx="2057400" cy="4311783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60198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1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816"/>
            <a:ext cx="8229600" cy="41303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860"/>
            <a:ext cx="8229600" cy="408932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8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41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3869"/>
            <a:ext cx="4040188" cy="35022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41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3869"/>
            <a:ext cx="4041775" cy="3502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8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28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281"/>
            <a:ext cx="5111750" cy="4925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2648"/>
            <a:ext cx="3008313" cy="3753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14379"/>
            <a:ext cx="8229600" cy="2913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Master edit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7010" y="6171976"/>
            <a:ext cx="85387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75" y="276977"/>
            <a:ext cx="3746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Busy_neglectst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81" y="1370384"/>
            <a:ext cx="4834019" cy="48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" y="1389049"/>
            <a:ext cx="4191000" cy="4191000"/>
          </a:xfrm>
          <a:prstGeom prst="rect">
            <a:avLst/>
          </a:prstGeom>
        </p:spPr>
      </p:pic>
      <p:pic>
        <p:nvPicPr>
          <p:cNvPr id="6" name="Picture 5" descr="Jac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63" y="1389049"/>
            <a:ext cx="4191000" cy="4191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6" y="1389049"/>
            <a:ext cx="4191000" cy="4191000"/>
          </a:xfrm>
          <a:prstGeom prst="rect">
            <a:avLst/>
          </a:prstGeom>
        </p:spPr>
      </p:pic>
      <p:pic>
        <p:nvPicPr>
          <p:cNvPr id="7" name="Picture 6" descr="Jack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1" y="1389049"/>
            <a:ext cx="4191000" cy="4191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6" y="1389049"/>
            <a:ext cx="4191000" cy="4191000"/>
          </a:xfrm>
          <a:prstGeom prst="rect">
            <a:avLst/>
          </a:prstGeom>
        </p:spPr>
      </p:pic>
      <p:pic>
        <p:nvPicPr>
          <p:cNvPr id="5" name="Picture 4" descr="Jack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1" y="1389049"/>
            <a:ext cx="4191000" cy="4191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1" y="1389049"/>
            <a:ext cx="4191000" cy="4191000"/>
          </a:xfrm>
          <a:prstGeom prst="rect">
            <a:avLst/>
          </a:prstGeom>
        </p:spPr>
      </p:pic>
      <p:pic>
        <p:nvPicPr>
          <p:cNvPr id="3" name="Picture 2" descr="Jack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06" y="1389049"/>
            <a:ext cx="4191000" cy="4191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" y="1389049"/>
            <a:ext cx="4191000" cy="4191000"/>
          </a:xfrm>
          <a:prstGeom prst="rect">
            <a:avLst/>
          </a:prstGeom>
        </p:spPr>
      </p:pic>
      <p:pic>
        <p:nvPicPr>
          <p:cNvPr id="5" name="Picture 4" descr="Jack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1" y="1389049"/>
            <a:ext cx="4191000" cy="4191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ck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" y="1389049"/>
            <a:ext cx="4191000" cy="4191000"/>
          </a:xfrm>
          <a:prstGeom prst="rect">
            <a:avLst/>
          </a:prstGeom>
        </p:spPr>
      </p:pic>
      <p:pic>
        <p:nvPicPr>
          <p:cNvPr id="9" name="Picture 8" descr="Jack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1" y="1389049"/>
            <a:ext cx="4191000" cy="4191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1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" y="1389049"/>
            <a:ext cx="4191000" cy="4191000"/>
          </a:xfrm>
          <a:prstGeom prst="rect">
            <a:avLst/>
          </a:prstGeom>
        </p:spPr>
      </p:pic>
      <p:pic>
        <p:nvPicPr>
          <p:cNvPr id="5" name="Picture 4" descr="Jack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1" y="1389049"/>
            <a:ext cx="4191000" cy="4191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214624"/>
            <a:ext cx="5721575" cy="50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6ceae14b-024b-4bff-9be8-3287753ee694" origin="userSelected"/>
</file>

<file path=customXml/itemProps1.xml><?xml version="1.0" encoding="utf-8"?>
<ds:datastoreItem xmlns:ds="http://schemas.openxmlformats.org/officeDocument/2006/customXml" ds:itemID="{FB9D6E46-6523-423E-B296-74ADFDF74BA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</Words>
  <Application>Microsoft Office PowerPoint</Application>
  <PresentationFormat>On-screen Show (4:3)</PresentationFormat>
  <Paragraphs>15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Splinter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Parsons</dc:creator>
  <cp:lastModifiedBy>MORRIS, Melissa</cp:lastModifiedBy>
  <cp:revision>17</cp:revision>
  <dcterms:created xsi:type="dcterms:W3CDTF">2017-03-29T07:38:33Z</dcterms:created>
  <dcterms:modified xsi:type="dcterms:W3CDTF">2017-04-13T15:23:51Z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a2530c10-a7c5-462a-97b9-d4a0bfb1bcba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4PVtDKhLhv7xrtFBmnZiTk8j0tAwns+E</vt:lpwstr>
  </property>
</Properties>
</file>