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  <p:sldMasterId id="2147483660" r:id="rId3"/>
  </p:sldMasterIdLst>
  <p:notesMasterIdLst>
    <p:notesMasterId r:id="rId8"/>
  </p:notesMasterIdLst>
  <p:handoutMasterIdLst>
    <p:handoutMasterId r:id="rId9"/>
  </p:handoutMasterIdLst>
  <p:sldIdLst>
    <p:sldId id="259" r:id="rId4"/>
    <p:sldId id="256" r:id="rId5"/>
    <p:sldId id="257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61" d="100"/>
          <a:sy n="61" d="100"/>
        </p:scale>
        <p:origin x="-2074" y="-4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EA5B4-17FA-4D81-B080-2B8E48E0E56A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A5DF8-04B3-42D9-B2DD-078C1EA35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893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A07F9-F985-418E-9862-6D1159CE6712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39FE4-46B6-40AD-84AD-A4B98E655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02762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9FE4-46B6-40AD-84AD-A4B98E65543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37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9FE4-46B6-40AD-84AD-A4B98E65543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651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9FE4-46B6-40AD-84AD-A4B98E6554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24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9FE4-46B6-40AD-84AD-A4B98E6554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54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09772"/>
            <a:ext cx="8229600" cy="4061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2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14380"/>
            <a:ext cx="8229600" cy="431178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86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14380"/>
            <a:ext cx="2057400" cy="4311783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14380"/>
            <a:ext cx="6019800" cy="431178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1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09772"/>
            <a:ext cx="8229600" cy="4061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7D51-AECE-6349-9D20-0D9FAE56D7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>
                <a:solidFill>
                  <a:prstClr val="black"/>
                </a:solidFill>
              </a:rPr>
              <a:t>www.cheshireeastlscb.org.uk</a:t>
            </a:r>
            <a:r>
              <a:rPr lang="en-US" dirty="0" smtClean="0">
                <a:solidFill>
                  <a:prstClr val="black"/>
                </a:solidFill>
              </a:rPr>
              <a:t>/neglect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6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5816"/>
            <a:ext cx="8229600" cy="4130347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7D51-AECE-6349-9D20-0D9FAE56D7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>
                <a:solidFill>
                  <a:prstClr val="black"/>
                </a:solidFill>
              </a:rPr>
              <a:t>www.cheshireeastlscb.org.uk</a:t>
            </a:r>
            <a:r>
              <a:rPr lang="en-US" dirty="0" smtClean="0">
                <a:solidFill>
                  <a:prstClr val="black"/>
                </a:solidFill>
              </a:rPr>
              <a:t>/neglect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33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860"/>
            <a:ext cx="8229600" cy="4089328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7D51-AECE-6349-9D20-0D9FAE56D7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>
                <a:solidFill>
                  <a:prstClr val="black"/>
                </a:solidFill>
              </a:rPr>
              <a:t>www.cheshireeastlscb.org.uk</a:t>
            </a:r>
            <a:r>
              <a:rPr lang="en-US" dirty="0" smtClean="0">
                <a:solidFill>
                  <a:prstClr val="black"/>
                </a:solidFill>
              </a:rPr>
              <a:t>/neglect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96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9989"/>
            <a:ext cx="4038600" cy="41861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9989"/>
            <a:ext cx="4038600" cy="41861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7D51-AECE-6349-9D20-0D9FAE56D7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>
                <a:solidFill>
                  <a:prstClr val="black"/>
                </a:solidFill>
              </a:rPr>
              <a:t>www.cheshireeastlscb.org.uk</a:t>
            </a:r>
            <a:r>
              <a:rPr lang="en-US" dirty="0" smtClean="0">
                <a:solidFill>
                  <a:prstClr val="black"/>
                </a:solidFill>
              </a:rPr>
              <a:t>/neglect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95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410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3869"/>
            <a:ext cx="4040188" cy="35022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8410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3869"/>
            <a:ext cx="4041775" cy="35022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7D51-AECE-6349-9D20-0D9FAE56D7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>
                <a:solidFill>
                  <a:prstClr val="black"/>
                </a:solidFill>
              </a:rPr>
              <a:t>www.cheshireeastlscb.org.uk</a:t>
            </a:r>
            <a:r>
              <a:rPr lang="en-US" dirty="0" smtClean="0">
                <a:solidFill>
                  <a:prstClr val="black"/>
                </a:solidFill>
              </a:rPr>
              <a:t>/neglect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64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7D51-AECE-6349-9D20-0D9FAE56D7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>
                <a:solidFill>
                  <a:prstClr val="black"/>
                </a:solidFill>
              </a:rPr>
              <a:t>www.cheshireeastlscb.org.uk</a:t>
            </a:r>
            <a:r>
              <a:rPr lang="en-US" dirty="0" smtClean="0">
                <a:solidFill>
                  <a:prstClr val="black"/>
                </a:solidFill>
              </a:rPr>
              <a:t>/neglect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15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7D51-AECE-6349-9D20-0D9FAE56D7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>
                <a:solidFill>
                  <a:prstClr val="black"/>
                </a:solidFill>
              </a:rPr>
              <a:t>www.cheshireeastlscb.org.uk</a:t>
            </a:r>
            <a:r>
              <a:rPr lang="en-US" dirty="0" smtClean="0">
                <a:solidFill>
                  <a:prstClr val="black"/>
                </a:solidFill>
              </a:rPr>
              <a:t>/neglect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63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028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281"/>
            <a:ext cx="5111750" cy="49258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2648"/>
            <a:ext cx="3008313" cy="37535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7D51-AECE-6349-9D20-0D9FAE56D7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>
                <a:solidFill>
                  <a:prstClr val="black"/>
                </a:solidFill>
              </a:rPr>
              <a:t>www.cheshireeastlscb.org.uk</a:t>
            </a:r>
            <a:r>
              <a:rPr lang="en-US" dirty="0" smtClean="0">
                <a:solidFill>
                  <a:prstClr val="black"/>
                </a:solidFill>
              </a:rPr>
              <a:t>/neglect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9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5816"/>
            <a:ext cx="8229600" cy="4130347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84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14379"/>
            <a:ext cx="8229600" cy="29131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229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7D51-AECE-6349-9D20-0D9FAE56D7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>
                <a:solidFill>
                  <a:prstClr val="black"/>
                </a:solidFill>
              </a:rPr>
              <a:t>www.cheshireeastlscb.org.uk</a:t>
            </a:r>
            <a:r>
              <a:rPr lang="en-US" dirty="0" smtClean="0">
                <a:solidFill>
                  <a:prstClr val="black"/>
                </a:solidFill>
              </a:rPr>
              <a:t>/neglect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28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14380"/>
            <a:ext cx="8229600" cy="431178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7D51-AECE-6349-9D20-0D9FAE56D7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>
                <a:solidFill>
                  <a:prstClr val="black"/>
                </a:solidFill>
              </a:rPr>
              <a:t>www.cheshireeastlscb.org.uk</a:t>
            </a:r>
            <a:r>
              <a:rPr lang="en-US" dirty="0" smtClean="0">
                <a:solidFill>
                  <a:prstClr val="black"/>
                </a:solidFill>
              </a:rPr>
              <a:t>/neglect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79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14380"/>
            <a:ext cx="2057400" cy="4311783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14380"/>
            <a:ext cx="6019800" cy="431178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7D51-AECE-6349-9D20-0D9FAE56D7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>
                <a:solidFill>
                  <a:prstClr val="black"/>
                </a:solidFill>
              </a:rPr>
              <a:t>www.cheshireeastlscb.org.uk</a:t>
            </a:r>
            <a:r>
              <a:rPr lang="en-US" dirty="0" smtClean="0">
                <a:solidFill>
                  <a:prstClr val="black"/>
                </a:solidFill>
              </a:rPr>
              <a:t>/neglect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0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860"/>
            <a:ext cx="8229600" cy="4089328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8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9989"/>
            <a:ext cx="4038600" cy="41861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9989"/>
            <a:ext cx="4038600" cy="41861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1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410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3869"/>
            <a:ext cx="4040188" cy="35022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8410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3869"/>
            <a:ext cx="4041775" cy="35022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6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8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9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028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281"/>
            <a:ext cx="5111750" cy="49258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2648"/>
            <a:ext cx="3008313" cy="37535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9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14379"/>
            <a:ext cx="8229600" cy="29131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229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070175"/>
            <a:ext cx="8229600" cy="7442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4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Master edit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  <p:pic>
        <p:nvPicPr>
          <p:cNvPr id="7" name="Picture 6" descr="Top_Head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75" y="266896"/>
            <a:ext cx="2501900" cy="4318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07010" y="6356350"/>
            <a:ext cx="853876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4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Master edit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77D51-AECE-6349-9D20-0D9FAE56D7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>
                <a:solidFill>
                  <a:prstClr val="black"/>
                </a:solidFill>
              </a:rPr>
              <a:t>www.cheshireeastlscb.org.uk</a:t>
            </a:r>
            <a:r>
              <a:rPr lang="en-US" dirty="0" smtClean="0">
                <a:solidFill>
                  <a:prstClr val="black"/>
                </a:solidFill>
              </a:rPr>
              <a:t>/neglect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 descr="Top_Head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75" y="266896"/>
            <a:ext cx="2501900" cy="4318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07010" y="6356350"/>
            <a:ext cx="853876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54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58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29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4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5721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www.cheshireeastlscb.org.uk</a:t>
            </a:r>
            <a:r>
              <a:rPr lang="en-US" dirty="0" smtClean="0"/>
              <a:t>/neglect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91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6ceae14b-024b-4bff-9be8-3287753ee694" origin="userSelected"/>
</file>

<file path=customXml/itemProps1.xml><?xml version="1.0" encoding="utf-8"?>
<ds:datastoreItem xmlns:ds="http://schemas.openxmlformats.org/officeDocument/2006/customXml" ds:itemID="{4382E493-42CB-4874-A7CC-68DC2E02D3E7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</Words>
  <Application>Microsoft Office PowerPoint</Application>
  <PresentationFormat>On-screen Show (4:3)</PresentationFormat>
  <Paragraphs>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>Splinter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Parsons</dc:creator>
  <cp:lastModifiedBy>SEAL, Lesley</cp:lastModifiedBy>
  <cp:revision>7</cp:revision>
  <dcterms:created xsi:type="dcterms:W3CDTF">2017-03-29T07:38:33Z</dcterms:created>
  <dcterms:modified xsi:type="dcterms:W3CDTF">2017-03-30T13:10:39Z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2152acf9-104f-4606-aa0f-9b46a3654b35</vt:lpwstr>
  </property>
  <property fmtid="{D5CDD505-2E9C-101B-9397-08002B2CF9AE}" pid="3" name="bjDocumentSecurityLabel">
    <vt:lpwstr>This item has no classification</vt:lpwstr>
  </property>
  <property fmtid="{D5CDD505-2E9C-101B-9397-08002B2CF9AE}" pid="4" name="bjSaver">
    <vt:lpwstr>SYjPM/PDTXpIyT7JtxE5prK41Ft/Gr8X</vt:lpwstr>
  </property>
</Properties>
</file>